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4" roundtripDataSignature="AMtx7mjx3JACEj4x7iW1XxnC2sK3cY5U2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9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Voter Development &amp; GOTV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b="1" lang="en-US"/>
              <a:t>2021-2022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Definitions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Voter Development happens </a:t>
            </a:r>
            <a:r>
              <a:rPr lang="en-US" u="sng"/>
              <a:t>between</a:t>
            </a:r>
            <a:r>
              <a:rPr lang="en-US"/>
              <a:t> campaign seasons, its aim is to: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Engage with new and existing dem-leaners to cultivate their interest and support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Identify supporters who will volunteer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Register new (dem-leaning) voters</a:t>
            </a:r>
            <a:br>
              <a:rPr lang="en-US"/>
            </a:b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GOTV occurs in the run-up to an election, its aim is to: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Ensure supporters know about the election and how to vote</a:t>
            </a:r>
            <a:endParaRPr/>
          </a:p>
          <a:p>
            <a:pPr indent="-285750" lvl="1" marL="742950" rtl="0" algn="l">
              <a:spcBef>
                <a:spcPts val="47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–"/>
            </a:pPr>
            <a:r>
              <a:rPr lang="en-US"/>
              <a:t>Encourage supporters to show-up at the polls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Voter Development: </a:t>
            </a:r>
            <a:br>
              <a:rPr lang="en-US"/>
            </a:br>
            <a:r>
              <a:rPr lang="en-US"/>
              <a:t>New Registrations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457200" y="1600200"/>
            <a:ext cx="84582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b="1" lang="en-US">
                <a:solidFill>
                  <a:srgbClr val="FF0000"/>
                </a:solidFill>
              </a:rPr>
              <a:t>QUARTERLY, by Precincts</a:t>
            </a:r>
            <a:br>
              <a:rPr b="1" lang="en-US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2-VC provides lists to precincts to make calls and send postcards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1-VC to organize supply of year’s supply of cards to each organized precinct chair. 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2-VC will work with phonebank team and volunteer co-ordinator to cover unorganized precincts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Voter Development: </a:t>
            </a:r>
            <a:br>
              <a:rPr lang="en-US"/>
            </a:br>
            <a:r>
              <a:rPr lang="en-US"/>
              <a:t>Neighborhood Canvassing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457200" y="1600200"/>
            <a:ext cx="84582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b="1" lang="en-US">
                <a:solidFill>
                  <a:srgbClr val="FF0000"/>
                </a:solidFill>
              </a:rPr>
              <a:t>Ongoing by Precincts</a:t>
            </a:r>
            <a:br>
              <a:rPr b="1" lang="en-US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Precinct Chairs identify “neighborhood captains”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Canvass neighborhoods to build relationship presence, collect support propensity data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2-VC to provide canvass and MiniVan training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Voter Development: </a:t>
            </a:r>
            <a:br>
              <a:rPr lang="en-US"/>
            </a:br>
            <a:r>
              <a:rPr lang="en-US"/>
              <a:t>Precinct News &amp; Events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457200" y="1600200"/>
            <a:ext cx="84582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b="1" lang="en-US">
                <a:solidFill>
                  <a:srgbClr val="FF0000"/>
                </a:solidFill>
              </a:rPr>
              <a:t>Ongoing by Precincts </a:t>
            </a:r>
            <a:r>
              <a:rPr lang="en-US" sz="2800"/>
              <a:t>(typically Summer &amp; Spring)</a:t>
            </a:r>
            <a:br>
              <a:rPr b="1" lang="en-US">
                <a:solidFill>
                  <a:srgbClr val="FF0000"/>
                </a:solidFill>
              </a:rPr>
            </a:br>
            <a:endParaRPr b="1">
              <a:solidFill>
                <a:srgbClr val="FF0000"/>
              </a:solidFill>
            </a:endParaRPr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Precincts regularly reach-out to supporters (e.g.monthly newsletter)</a:t>
            </a:r>
            <a:br>
              <a:rPr lang="en-US"/>
            </a:b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Precincts organize at least 3 events a year and invite known supporters and new contacts.</a:t>
            </a:r>
            <a:br>
              <a:rPr lang="en-US"/>
            </a:br>
            <a:r>
              <a:rPr lang="en-US"/>
              <a:t>(E.g. picnic, wine, coffee, music etc – use as a platform to tell folks what is in the air)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Voter Development: </a:t>
            </a:r>
            <a:br>
              <a:rPr lang="en-US"/>
            </a:br>
            <a:r>
              <a:rPr lang="en-US"/>
              <a:t>Register New Voters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457200" y="1600200"/>
            <a:ext cx="84582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1. Precinct Outreach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2-VC / 1-VC hope to obtain lists of unregistered individuals with likely Dem-lean. Will provide these to Precincts to contact and encourage/assist with their registration</a:t>
            </a:r>
            <a:endParaRPr/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None/>
            </a:pPr>
            <a:r>
              <a:rPr b="1" lang="en-US">
                <a:solidFill>
                  <a:srgbClr val="FF0000"/>
                </a:solidFill>
              </a:rPr>
              <a:t>2. Registration Events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Back to School Event (Aug 21), Apple Festival (Sept 3-5), Farmers Markets?, Blue Ridge Mall?(Sept 11-October 15)-Need precincts to volunteer</a:t>
            </a:r>
            <a:endParaRPr/>
          </a:p>
          <a:p>
            <a:pPr indent="-285750" lvl="1" marL="74295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</a:pPr>
            <a:r>
              <a:rPr lang="en-US"/>
              <a:t>2-VC will seek to identify locations with high Dem-leaning traffic to set-up registration tables using volunteers from our central list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If Municipals occur in 2021:</a:t>
            </a:r>
            <a:endParaRPr/>
          </a:p>
          <a:p>
            <a:pPr indent="0" lvl="0" marL="0" rtl="0" algn="l">
              <a:spcBef>
                <a:spcPts val="496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b="1" lang="en-US">
                <a:solidFill>
                  <a:srgbClr val="FF0000"/>
                </a:solidFill>
              </a:rPr>
              <a:t>Early September:  </a:t>
            </a:r>
            <a:r>
              <a:rPr lang="en-US"/>
              <a:t>GOTV launch with canvass training (2-VC)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Lead </a:t>
            </a:r>
            <a:r>
              <a:rPr lang="en-US" u="sng"/>
              <a:t>precincts</a:t>
            </a:r>
            <a:r>
              <a:rPr lang="en-US"/>
              <a:t> in municipalities (co-operating with minor precincts in their municipality) to doorstep canvass to inform voters of upcoming election and democratic candidates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 u="sng"/>
              <a:t>Centrally organized</a:t>
            </a:r>
            <a:r>
              <a:rPr lang="en-US"/>
              <a:t> Phonebank targeting Strong Dem supporters in Muni Districts with Dem candidates(including those who don’t typically vote in Munis)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 </a:t>
            </a:r>
            <a:r>
              <a:rPr lang="en-US" u="sng"/>
              <a:t>Centrally organized</a:t>
            </a:r>
            <a:r>
              <a:rPr lang="en-US"/>
              <a:t> Texting (if available) targeting All Dem supporters in same precincts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Round 1 – September to mid-October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Round 2 – pre-Election turnout calls/texts</a:t>
            </a:r>
            <a:endParaRPr/>
          </a:p>
        </p:txBody>
      </p:sp>
      <p:sp>
        <p:nvSpPr>
          <p:cNvPr id="121" name="Google Shape;12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GOTV – 2021 Municipals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100000"/>
              <a:buNone/>
            </a:pPr>
            <a:r>
              <a:rPr b="1" lang="en-US">
                <a:solidFill>
                  <a:srgbClr val="FF0000"/>
                </a:solidFill>
              </a:rPr>
              <a:t>Post-Primaries:  </a:t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n-US"/>
              <a:t>GOTV launch with canvass training (2-VC)</a:t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n-US"/>
              <a:t>Plan based on original 2020 GOTV:</a:t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Doorstep Canvassing by Precincts (Sept-ED ?)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Central Phonebanks / Texts – likely 3 phases starting June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Central Robocalls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Central Postcards  &amp; Mailings as appropriate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Election-activities: greeters, signs etc</a:t>
            </a:r>
            <a:endParaRPr/>
          </a:p>
          <a:p>
            <a:pPr indent="-17018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  <p:sp>
        <p:nvSpPr>
          <p:cNvPr id="127" name="Google Shape;127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GOTV – 2022 General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2021-06-10T23:27:34Z</dcterms:created>
  <dc:creator>Sargent</dc:creator>
</cp:coreProperties>
</file>